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ebp" ContentType="image/webp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7559675" cy="106918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澤 真由子" userId="49e057f88a3e2866" providerId="LiveId" clId="{106B0D2F-76DA-4DCB-8B5A-980BE44FB0D2}"/>
    <pc:docChg chg="modSld">
      <pc:chgData name="藤澤 真由子" userId="49e057f88a3e2866" providerId="LiveId" clId="{106B0D2F-76DA-4DCB-8B5A-980BE44FB0D2}" dt="2022-09-14T11:48:44.847" v="17" actId="20577"/>
      <pc:docMkLst>
        <pc:docMk/>
      </pc:docMkLst>
      <pc:sldChg chg="modSp mod">
        <pc:chgData name="藤澤 真由子" userId="49e057f88a3e2866" providerId="LiveId" clId="{106B0D2F-76DA-4DCB-8B5A-980BE44FB0D2}" dt="2022-09-14T11:48:44.847" v="17" actId="20577"/>
        <pc:sldMkLst>
          <pc:docMk/>
          <pc:sldMk cId="1469176859" sldId="258"/>
        </pc:sldMkLst>
        <pc:spChg chg="mod">
          <ac:chgData name="藤澤 真由子" userId="49e057f88a3e2866" providerId="LiveId" clId="{106B0D2F-76DA-4DCB-8B5A-980BE44FB0D2}" dt="2022-09-14T11:46:20.798" v="7" actId="20577"/>
          <ac:spMkLst>
            <pc:docMk/>
            <pc:sldMk cId="1469176859" sldId="258"/>
            <ac:spMk id="9" creationId="{D2ECE4F8-F6C2-0D15-774A-DE961A5DDCBC}"/>
          </ac:spMkLst>
        </pc:spChg>
        <pc:spChg chg="mod">
          <ac:chgData name="藤澤 真由子" userId="49e057f88a3e2866" providerId="LiveId" clId="{106B0D2F-76DA-4DCB-8B5A-980BE44FB0D2}" dt="2022-09-14T11:48:37.639" v="12" actId="20577"/>
          <ac:spMkLst>
            <pc:docMk/>
            <pc:sldMk cId="1469176859" sldId="258"/>
            <ac:spMk id="12" creationId="{5C6B8D63-E981-B13D-B3B0-43BBAA7765B2}"/>
          </ac:spMkLst>
        </pc:spChg>
        <pc:spChg chg="mod">
          <ac:chgData name="藤澤 真由子" userId="49e057f88a3e2866" providerId="LiveId" clId="{106B0D2F-76DA-4DCB-8B5A-980BE44FB0D2}" dt="2022-09-14T11:48:44.847" v="17" actId="20577"/>
          <ac:spMkLst>
            <pc:docMk/>
            <pc:sldMk cId="1469176859" sldId="258"/>
            <ac:spMk id="16" creationId="{B788D891-5A25-89FC-79E9-EBA0B414158B}"/>
          </ac:spMkLst>
        </pc:spChg>
      </pc:sldChg>
    </pc:docChg>
  </pc:docChgLst>
  <pc:docChgLst>
    <pc:chgData name="藤澤 真由子" userId="49e057f88a3e2866" providerId="LiveId" clId="{943599EE-AEFA-40E4-B39A-7BDBBD2A624D}"/>
    <pc:docChg chg="delSld">
      <pc:chgData name="藤澤 真由子" userId="49e057f88a3e2866" providerId="LiveId" clId="{943599EE-AEFA-40E4-B39A-7BDBBD2A624D}" dt="2022-09-13T13:13:33.988" v="0" actId="2696"/>
      <pc:docMkLst>
        <pc:docMk/>
      </pc:docMkLst>
      <pc:sldChg chg="del">
        <pc:chgData name="藤澤 真由子" userId="49e057f88a3e2866" providerId="LiveId" clId="{943599EE-AEFA-40E4-B39A-7BDBBD2A624D}" dt="2022-09-13T13:13:33.988" v="0" actId="2696"/>
        <pc:sldMkLst>
          <pc:docMk/>
          <pc:sldMk cId="913773725" sldId="259"/>
        </pc:sldMkLst>
      </pc:sldChg>
    </pc:docChg>
  </pc:docChgLst>
  <pc:docChgLst>
    <pc:chgData name="藤澤 真由子" userId="49e057f88a3e2866" providerId="LiveId" clId="{C4E83807-1825-49D1-BEAB-D1708D1ABAD3}"/>
    <pc:docChg chg="modSld">
      <pc:chgData name="藤澤 真由子" userId="49e057f88a3e2866" providerId="LiveId" clId="{C4E83807-1825-49D1-BEAB-D1708D1ABAD3}" dt="2022-09-14T13:41:06.497" v="0"/>
      <pc:docMkLst>
        <pc:docMk/>
      </pc:docMkLst>
      <pc:sldChg chg="modSp">
        <pc:chgData name="藤澤 真由子" userId="49e057f88a3e2866" providerId="LiveId" clId="{C4E83807-1825-49D1-BEAB-D1708D1ABAD3}" dt="2022-09-14T13:41:06.497" v="0"/>
        <pc:sldMkLst>
          <pc:docMk/>
          <pc:sldMk cId="602427084" sldId="257"/>
        </pc:sldMkLst>
        <pc:spChg chg="mod">
          <ac:chgData name="藤澤 真由子" userId="49e057f88a3e2866" providerId="LiveId" clId="{C4E83807-1825-49D1-BEAB-D1708D1ABAD3}" dt="2022-09-14T13:41:06.497" v="0"/>
          <ac:spMkLst>
            <pc:docMk/>
            <pc:sldMk cId="602427084" sldId="257"/>
            <ac:spMk id="8" creationId="{422415C1-EAC7-2301-04D1-BC0EEBC45DF8}"/>
          </ac:spMkLst>
        </pc:spChg>
        <pc:spChg chg="mod">
          <ac:chgData name="藤澤 真由子" userId="49e057f88a3e2866" providerId="LiveId" clId="{C4E83807-1825-49D1-BEAB-D1708D1ABAD3}" dt="2022-09-14T13:41:06.497" v="0"/>
          <ac:spMkLst>
            <pc:docMk/>
            <pc:sldMk cId="602427084" sldId="257"/>
            <ac:spMk id="9" creationId="{D2ECE4F8-F6C2-0D15-774A-DE961A5DDCBC}"/>
          </ac:spMkLst>
        </pc:spChg>
        <pc:spChg chg="mod">
          <ac:chgData name="藤澤 真由子" userId="49e057f88a3e2866" providerId="LiveId" clId="{C4E83807-1825-49D1-BEAB-D1708D1ABAD3}" dt="2022-09-14T13:41:06.497" v="0"/>
          <ac:spMkLst>
            <pc:docMk/>
            <pc:sldMk cId="602427084" sldId="257"/>
            <ac:spMk id="24" creationId="{9758886B-1FF8-005F-14E0-1BABB1482C5D}"/>
          </ac:spMkLst>
        </pc:spChg>
        <pc:spChg chg="mod">
          <ac:chgData name="藤澤 真由子" userId="49e057f88a3e2866" providerId="LiveId" clId="{C4E83807-1825-49D1-BEAB-D1708D1ABAD3}" dt="2022-09-14T13:41:06.497" v="0"/>
          <ac:spMkLst>
            <pc:docMk/>
            <pc:sldMk cId="602427084" sldId="257"/>
            <ac:spMk id="25" creationId="{E443814C-84F7-1892-6185-BA3A4A917DB6}"/>
          </ac:spMkLst>
        </pc:spChg>
        <pc:spChg chg="mod">
          <ac:chgData name="藤澤 真由子" userId="49e057f88a3e2866" providerId="LiveId" clId="{C4E83807-1825-49D1-BEAB-D1708D1ABAD3}" dt="2022-09-14T13:41:06.497" v="0"/>
          <ac:spMkLst>
            <pc:docMk/>
            <pc:sldMk cId="602427084" sldId="257"/>
            <ac:spMk id="29" creationId="{E7CDAA94-09C6-5284-2F5E-CCC76E6880E7}"/>
          </ac:spMkLst>
        </pc:spChg>
        <pc:spChg chg="mod">
          <ac:chgData name="藤澤 真由子" userId="49e057f88a3e2866" providerId="LiveId" clId="{C4E83807-1825-49D1-BEAB-D1708D1ABAD3}" dt="2022-09-14T13:41:06.497" v="0"/>
          <ac:spMkLst>
            <pc:docMk/>
            <pc:sldMk cId="602427084" sldId="257"/>
            <ac:spMk id="30" creationId="{5319630C-19CB-4A53-3B53-8CBB94B99275}"/>
          </ac:spMkLst>
        </pc:spChg>
        <pc:grpChg chg="mod">
          <ac:chgData name="藤澤 真由子" userId="49e057f88a3e2866" providerId="LiveId" clId="{C4E83807-1825-49D1-BEAB-D1708D1ABAD3}" dt="2022-09-14T13:41:06.497" v="0"/>
          <ac:grpSpMkLst>
            <pc:docMk/>
            <pc:sldMk cId="602427084" sldId="257"/>
            <ac:grpSpMk id="10" creationId="{E8E66DF9-51D0-2A17-97B9-6C911A075FBB}"/>
          </ac:grpSpMkLst>
        </pc:grpChg>
        <pc:grpChg chg="mod">
          <ac:chgData name="藤澤 真由子" userId="49e057f88a3e2866" providerId="LiveId" clId="{C4E83807-1825-49D1-BEAB-D1708D1ABAD3}" dt="2022-09-14T13:41:06.497" v="0"/>
          <ac:grpSpMkLst>
            <pc:docMk/>
            <pc:sldMk cId="602427084" sldId="257"/>
            <ac:grpSpMk id="20" creationId="{8154F597-A617-EAF3-6739-03FE261279FB}"/>
          </ac:grpSpMkLst>
        </pc:grpChg>
        <pc:grpChg chg="mod">
          <ac:chgData name="藤澤 真由子" userId="49e057f88a3e2866" providerId="LiveId" clId="{C4E83807-1825-49D1-BEAB-D1708D1ABAD3}" dt="2022-09-14T13:41:06.497" v="0"/>
          <ac:grpSpMkLst>
            <pc:docMk/>
            <pc:sldMk cId="602427084" sldId="257"/>
            <ac:grpSpMk id="21" creationId="{F9774891-F89C-C274-BB96-44E68F20BB79}"/>
          </ac:grpSpMkLst>
        </pc:grpChg>
        <pc:grpChg chg="mod">
          <ac:chgData name="藤澤 真由子" userId="49e057f88a3e2866" providerId="LiveId" clId="{C4E83807-1825-49D1-BEAB-D1708D1ABAD3}" dt="2022-09-14T13:41:06.497" v="0"/>
          <ac:grpSpMkLst>
            <pc:docMk/>
            <pc:sldMk cId="602427084" sldId="257"/>
            <ac:grpSpMk id="22" creationId="{42B7F8DF-72B9-45DF-730A-02FF92B5B1A1}"/>
          </ac:grpSpMkLst>
        </pc:grpChg>
        <pc:grpChg chg="mod">
          <ac:chgData name="藤澤 真由子" userId="49e057f88a3e2866" providerId="LiveId" clId="{C4E83807-1825-49D1-BEAB-D1708D1ABAD3}" dt="2022-09-14T13:41:06.497" v="0"/>
          <ac:grpSpMkLst>
            <pc:docMk/>
            <pc:sldMk cId="602427084" sldId="257"/>
            <ac:grpSpMk id="26" creationId="{914F3EC9-3CD6-D993-5E2A-A74414B49A98}"/>
          </ac:grpSpMkLst>
        </pc:grpChg>
        <pc:grpChg chg="mod">
          <ac:chgData name="藤澤 真由子" userId="49e057f88a3e2866" providerId="LiveId" clId="{C4E83807-1825-49D1-BEAB-D1708D1ABAD3}" dt="2022-09-14T13:41:06.497" v="0"/>
          <ac:grpSpMkLst>
            <pc:docMk/>
            <pc:sldMk cId="602427084" sldId="257"/>
            <ac:grpSpMk id="27" creationId="{1F577EDB-0C32-F38F-879E-FCE42AB42DC9}"/>
          </ac:grpSpMkLst>
        </pc:grpChg>
        <pc:picChg chg="mod">
          <ac:chgData name="藤澤 真由子" userId="49e057f88a3e2866" providerId="LiveId" clId="{C4E83807-1825-49D1-BEAB-D1708D1ABAD3}" dt="2022-09-14T13:41:06.497" v="0"/>
          <ac:picMkLst>
            <pc:docMk/>
            <pc:sldMk cId="602427084" sldId="257"/>
            <ac:picMk id="19" creationId="{F3EFA2A7-719F-3108-B1C5-338940A4E7DC}"/>
          </ac:picMkLst>
        </pc:picChg>
        <pc:picChg chg="mod">
          <ac:chgData name="藤澤 真由子" userId="49e057f88a3e2866" providerId="LiveId" clId="{C4E83807-1825-49D1-BEAB-D1708D1ABAD3}" dt="2022-09-14T13:41:06.497" v="0"/>
          <ac:picMkLst>
            <pc:docMk/>
            <pc:sldMk cId="602427084" sldId="257"/>
            <ac:picMk id="23" creationId="{3577F205-AD28-08FC-F3C6-1A823D9D0212}"/>
          </ac:picMkLst>
        </pc:picChg>
        <pc:picChg chg="mod">
          <ac:chgData name="藤澤 真由子" userId="49e057f88a3e2866" providerId="LiveId" clId="{C4E83807-1825-49D1-BEAB-D1708D1ABAD3}" dt="2022-09-14T13:41:06.497" v="0"/>
          <ac:picMkLst>
            <pc:docMk/>
            <pc:sldMk cId="602427084" sldId="257"/>
            <ac:picMk id="28" creationId="{8D1FBAEB-1CA4-6E79-BADE-5CF2B845BD3F}"/>
          </ac:picMkLst>
        </pc:picChg>
      </pc:sldChg>
    </pc:docChg>
  </pc:docChgLst>
  <pc:docChgLst>
    <pc:chgData name="藤澤 真由子" userId="49e057f88a3e2866" providerId="LiveId" clId="{FD426E3F-E352-4A64-BE8B-B7DD25376DD0}"/>
    <pc:docChg chg="undo custSel addSld modSld sldOrd">
      <pc:chgData name="藤澤 真由子" userId="49e057f88a3e2866" providerId="LiveId" clId="{FD426E3F-E352-4A64-BE8B-B7DD25376DD0}" dt="2022-09-13T12:43:21.849" v="362"/>
      <pc:docMkLst>
        <pc:docMk/>
      </pc:docMkLst>
      <pc:sldChg chg="addSp delSp modSp add mod">
        <pc:chgData name="藤澤 真由子" userId="49e057f88a3e2866" providerId="LiveId" clId="{FD426E3F-E352-4A64-BE8B-B7DD25376DD0}" dt="2022-09-13T12:20:31.804" v="316" actId="1076"/>
        <pc:sldMkLst>
          <pc:docMk/>
          <pc:sldMk cId="1469176859" sldId="258"/>
        </pc:sldMkLst>
        <pc:spChg chg="add mod">
          <ac:chgData name="藤澤 真由子" userId="49e057f88a3e2866" providerId="LiveId" clId="{FD426E3F-E352-4A64-BE8B-B7DD25376DD0}" dt="2022-09-13T12:17:41.149" v="304" actId="164"/>
          <ac:spMkLst>
            <pc:docMk/>
            <pc:sldMk cId="1469176859" sldId="258"/>
            <ac:spMk id="2" creationId="{F8C4DF08-9935-06CD-159A-B55566AB48C3}"/>
          </ac:spMkLst>
        </pc:spChg>
        <pc:spChg chg="add del mod">
          <ac:chgData name="藤澤 真由子" userId="49e057f88a3e2866" providerId="LiveId" clId="{FD426E3F-E352-4A64-BE8B-B7DD25376DD0}" dt="2022-09-13T12:08:13.259" v="225"/>
          <ac:spMkLst>
            <pc:docMk/>
            <pc:sldMk cId="1469176859" sldId="258"/>
            <ac:spMk id="3" creationId="{2A87F993-CD31-AAAD-9A54-4D2DFFB1DA07}"/>
          </ac:spMkLst>
        </pc:spChg>
        <pc:spChg chg="add mod">
          <ac:chgData name="藤澤 真由子" userId="49e057f88a3e2866" providerId="LiveId" clId="{FD426E3F-E352-4A64-BE8B-B7DD25376DD0}" dt="2022-09-13T12:17:41.149" v="304" actId="164"/>
          <ac:spMkLst>
            <pc:docMk/>
            <pc:sldMk cId="1469176859" sldId="258"/>
            <ac:spMk id="6" creationId="{82196749-C4E4-3196-2DF1-9C8960C9ED04}"/>
          </ac:spMkLst>
        </pc:spChg>
        <pc:spChg chg="del mod topLvl">
          <ac:chgData name="藤澤 真由子" userId="49e057f88a3e2866" providerId="LiveId" clId="{FD426E3F-E352-4A64-BE8B-B7DD25376DD0}" dt="2022-09-13T11:10:48.152" v="4" actId="478"/>
          <ac:spMkLst>
            <pc:docMk/>
            <pc:sldMk cId="1469176859" sldId="258"/>
            <ac:spMk id="8" creationId="{422415C1-EAC7-2301-04D1-BC0EEBC45DF8}"/>
          </ac:spMkLst>
        </pc:spChg>
        <pc:spChg chg="mod topLvl">
          <ac:chgData name="藤澤 真由子" userId="49e057f88a3e2866" providerId="LiveId" clId="{FD426E3F-E352-4A64-BE8B-B7DD25376DD0}" dt="2022-09-13T12:17:41.149" v="304" actId="164"/>
          <ac:spMkLst>
            <pc:docMk/>
            <pc:sldMk cId="1469176859" sldId="258"/>
            <ac:spMk id="9" creationId="{D2ECE4F8-F6C2-0D15-774A-DE961A5DDCBC}"/>
          </ac:spMkLst>
        </pc:spChg>
        <pc:spChg chg="mod">
          <ac:chgData name="藤澤 真由子" userId="49e057f88a3e2866" providerId="LiveId" clId="{FD426E3F-E352-4A64-BE8B-B7DD25376DD0}" dt="2022-09-13T12:17:45.236" v="305"/>
          <ac:spMkLst>
            <pc:docMk/>
            <pc:sldMk cId="1469176859" sldId="258"/>
            <ac:spMk id="12" creationId="{5C6B8D63-E981-B13D-B3B0-43BBAA7765B2}"/>
          </ac:spMkLst>
        </pc:spChg>
        <pc:spChg chg="mod">
          <ac:chgData name="藤澤 真由子" userId="49e057f88a3e2866" providerId="LiveId" clId="{FD426E3F-E352-4A64-BE8B-B7DD25376DD0}" dt="2022-09-13T12:17:45.236" v="305"/>
          <ac:spMkLst>
            <pc:docMk/>
            <pc:sldMk cId="1469176859" sldId="258"/>
            <ac:spMk id="13" creationId="{731A9DEE-8992-54E4-3C0B-0F896D8F068F}"/>
          </ac:spMkLst>
        </pc:spChg>
        <pc:spChg chg="mod">
          <ac:chgData name="藤澤 真由子" userId="49e057f88a3e2866" providerId="LiveId" clId="{FD426E3F-E352-4A64-BE8B-B7DD25376DD0}" dt="2022-09-13T12:17:45.236" v="305"/>
          <ac:spMkLst>
            <pc:docMk/>
            <pc:sldMk cId="1469176859" sldId="258"/>
            <ac:spMk id="14" creationId="{19A8F904-5932-7FCF-32D3-3DB38C38D207}"/>
          </ac:spMkLst>
        </pc:spChg>
        <pc:spChg chg="mod">
          <ac:chgData name="藤澤 真由子" userId="49e057f88a3e2866" providerId="LiveId" clId="{FD426E3F-E352-4A64-BE8B-B7DD25376DD0}" dt="2022-09-13T12:18:31.894" v="311"/>
          <ac:spMkLst>
            <pc:docMk/>
            <pc:sldMk cId="1469176859" sldId="258"/>
            <ac:spMk id="16" creationId="{B788D891-5A25-89FC-79E9-EBA0B414158B}"/>
          </ac:spMkLst>
        </pc:spChg>
        <pc:spChg chg="mod">
          <ac:chgData name="藤澤 真由子" userId="49e057f88a3e2866" providerId="LiveId" clId="{FD426E3F-E352-4A64-BE8B-B7DD25376DD0}" dt="2022-09-13T12:18:31.894" v="311"/>
          <ac:spMkLst>
            <pc:docMk/>
            <pc:sldMk cId="1469176859" sldId="258"/>
            <ac:spMk id="17" creationId="{6DBB9167-1064-EC0E-4B3C-0F891640C4C5}"/>
          </ac:spMkLst>
        </pc:spChg>
        <pc:spChg chg="mod">
          <ac:chgData name="藤澤 真由子" userId="49e057f88a3e2866" providerId="LiveId" clId="{FD426E3F-E352-4A64-BE8B-B7DD25376DD0}" dt="2022-09-13T12:18:31.894" v="311"/>
          <ac:spMkLst>
            <pc:docMk/>
            <pc:sldMk cId="1469176859" sldId="258"/>
            <ac:spMk id="18" creationId="{5B2CADE1-AFF2-44C2-5E31-D1CD907FD49B}"/>
          </ac:spMkLst>
        </pc:spChg>
        <pc:spChg chg="mod">
          <ac:chgData name="藤澤 真由子" userId="49e057f88a3e2866" providerId="LiveId" clId="{FD426E3F-E352-4A64-BE8B-B7DD25376DD0}" dt="2022-09-13T12:17:47.273" v="306" actId="6549"/>
          <ac:spMkLst>
            <pc:docMk/>
            <pc:sldMk cId="1469176859" sldId="258"/>
            <ac:spMk id="24" creationId="{9758886B-1FF8-005F-14E0-1BABB1482C5D}"/>
          </ac:spMkLst>
        </pc:spChg>
        <pc:grpChg chg="add mod">
          <ac:chgData name="藤澤 真由子" userId="49e057f88a3e2866" providerId="LiveId" clId="{FD426E3F-E352-4A64-BE8B-B7DD25376DD0}" dt="2022-09-13T12:20:31.804" v="316" actId="1076"/>
          <ac:grpSpMkLst>
            <pc:docMk/>
            <pc:sldMk cId="1469176859" sldId="258"/>
            <ac:grpSpMk id="7" creationId="{C0B1A9F5-B50C-F741-183F-BBBAD80E3B56}"/>
          </ac:grpSpMkLst>
        </pc:grpChg>
        <pc:grpChg chg="del mod topLvl">
          <ac:chgData name="藤澤 真由子" userId="49e057f88a3e2866" providerId="LiveId" clId="{FD426E3F-E352-4A64-BE8B-B7DD25376DD0}" dt="2022-09-13T11:10:48.152" v="4" actId="478"/>
          <ac:grpSpMkLst>
            <pc:docMk/>
            <pc:sldMk cId="1469176859" sldId="258"/>
            <ac:grpSpMk id="10" creationId="{E8E66DF9-51D0-2A17-97B9-6C911A075FBB}"/>
          </ac:grpSpMkLst>
        </pc:grpChg>
        <pc:grpChg chg="add mod">
          <ac:chgData name="藤澤 真由子" userId="49e057f88a3e2866" providerId="LiveId" clId="{FD426E3F-E352-4A64-BE8B-B7DD25376DD0}" dt="2022-09-13T12:19:47.304" v="314" actId="1076"/>
          <ac:grpSpMkLst>
            <pc:docMk/>
            <pc:sldMk cId="1469176859" sldId="258"/>
            <ac:grpSpMk id="11" creationId="{2D6F98C5-FD90-C61C-59E0-4703EF0374DC}"/>
          </ac:grpSpMkLst>
        </pc:grpChg>
        <pc:grpChg chg="add mod">
          <ac:chgData name="藤澤 真由子" userId="49e057f88a3e2866" providerId="LiveId" clId="{FD426E3F-E352-4A64-BE8B-B7DD25376DD0}" dt="2022-09-13T12:19:57.012" v="315" actId="1076"/>
          <ac:grpSpMkLst>
            <pc:docMk/>
            <pc:sldMk cId="1469176859" sldId="258"/>
            <ac:grpSpMk id="15" creationId="{5A398654-7C1E-1E14-F60B-AC766289DD64}"/>
          </ac:grpSpMkLst>
        </pc:grpChg>
        <pc:grpChg chg="del">
          <ac:chgData name="藤澤 真由子" userId="49e057f88a3e2866" providerId="LiveId" clId="{FD426E3F-E352-4A64-BE8B-B7DD25376DD0}" dt="2022-09-13T11:10:37.183" v="1" actId="165"/>
          <ac:grpSpMkLst>
            <pc:docMk/>
            <pc:sldMk cId="1469176859" sldId="258"/>
            <ac:grpSpMk id="20" creationId="{8154F597-A617-EAF3-6739-03FE261279FB}"/>
          </ac:grpSpMkLst>
        </pc:grpChg>
        <pc:grpChg chg="del">
          <ac:chgData name="藤澤 真由子" userId="49e057f88a3e2866" providerId="LiveId" clId="{FD426E3F-E352-4A64-BE8B-B7DD25376DD0}" dt="2022-09-13T12:17:48.936" v="307" actId="478"/>
          <ac:grpSpMkLst>
            <pc:docMk/>
            <pc:sldMk cId="1469176859" sldId="258"/>
            <ac:grpSpMk id="21" creationId="{F9774891-F89C-C274-BB96-44E68F20BB79}"/>
          </ac:grpSpMkLst>
        </pc:grpChg>
        <pc:grpChg chg="del">
          <ac:chgData name="藤澤 真由子" userId="49e057f88a3e2866" providerId="LiveId" clId="{FD426E3F-E352-4A64-BE8B-B7DD25376DD0}" dt="2022-09-13T12:18:25.461" v="310" actId="478"/>
          <ac:grpSpMkLst>
            <pc:docMk/>
            <pc:sldMk cId="1469176859" sldId="258"/>
            <ac:grpSpMk id="26" creationId="{914F3EC9-3CD6-D993-5E2A-A74414B49A98}"/>
          </ac:grpSpMkLst>
        </pc:grpChg>
        <pc:picChg chg="del mod topLvl">
          <ac:chgData name="藤澤 真由子" userId="49e057f88a3e2866" providerId="LiveId" clId="{FD426E3F-E352-4A64-BE8B-B7DD25376DD0}" dt="2022-09-13T11:34:26.470" v="55" actId="478"/>
          <ac:picMkLst>
            <pc:docMk/>
            <pc:sldMk cId="1469176859" sldId="258"/>
            <ac:picMk id="19" creationId="{F3EFA2A7-719F-3108-B1C5-338940A4E7DC}"/>
          </ac:picMkLst>
        </pc:picChg>
      </pc:sldChg>
      <pc:sldChg chg="addSp delSp modSp add mod ord">
        <pc:chgData name="藤澤 真由子" userId="49e057f88a3e2866" providerId="LiveId" clId="{FD426E3F-E352-4A64-BE8B-B7DD25376DD0}" dt="2022-09-13T12:43:21.849" v="362"/>
        <pc:sldMkLst>
          <pc:docMk/>
          <pc:sldMk cId="913773725" sldId="259"/>
        </pc:sldMkLst>
        <pc:spChg chg="mod">
          <ac:chgData name="藤澤 真由子" userId="49e057f88a3e2866" providerId="LiveId" clId="{FD426E3F-E352-4A64-BE8B-B7DD25376DD0}" dt="2022-09-13T12:41:34.970" v="323"/>
          <ac:spMkLst>
            <pc:docMk/>
            <pc:sldMk cId="913773725" sldId="259"/>
            <ac:spMk id="3" creationId="{1A2FD8DB-4EEB-FA9B-324C-AB9DD407E8CE}"/>
          </ac:spMkLst>
        </pc:spChg>
        <pc:spChg chg="mod">
          <ac:chgData name="藤澤 真由子" userId="49e057f88a3e2866" providerId="LiveId" clId="{FD426E3F-E352-4A64-BE8B-B7DD25376DD0}" dt="2022-09-13T12:43:17.877" v="360" actId="6549"/>
          <ac:spMkLst>
            <pc:docMk/>
            <pc:sldMk cId="913773725" sldId="259"/>
            <ac:spMk id="6" creationId="{D9D649C9-A5BF-56F4-96EA-4C952D57E1BE}"/>
          </ac:spMkLst>
        </pc:spChg>
        <pc:spChg chg="mod">
          <ac:chgData name="藤澤 真由子" userId="49e057f88a3e2866" providerId="LiveId" clId="{FD426E3F-E352-4A64-BE8B-B7DD25376DD0}" dt="2022-09-13T12:41:21.579" v="320" actId="6549"/>
          <ac:spMkLst>
            <pc:docMk/>
            <pc:sldMk cId="913773725" sldId="259"/>
            <ac:spMk id="13" creationId="{18185622-1582-0606-5605-714A08EF1DB1}"/>
          </ac:spMkLst>
        </pc:spChg>
        <pc:spChg chg="mod">
          <ac:chgData name="藤澤 真由子" userId="49e057f88a3e2866" providerId="LiveId" clId="{FD426E3F-E352-4A64-BE8B-B7DD25376DD0}" dt="2022-09-13T12:41:48.605" v="327" actId="6549"/>
          <ac:spMkLst>
            <pc:docMk/>
            <pc:sldMk cId="913773725" sldId="259"/>
            <ac:spMk id="17" creationId="{FBD48D84-0402-58FB-3564-36EC2860E6C2}"/>
          </ac:spMkLst>
        </pc:spChg>
        <pc:spChg chg="mod">
          <ac:chgData name="藤澤 真由子" userId="49e057f88a3e2866" providerId="LiveId" clId="{FD426E3F-E352-4A64-BE8B-B7DD25376DD0}" dt="2022-09-13T12:41:34.970" v="323"/>
          <ac:spMkLst>
            <pc:docMk/>
            <pc:sldMk cId="913773725" sldId="259"/>
            <ac:spMk id="19" creationId="{2A9781C1-554F-7E97-818F-26C80B9A25D9}"/>
          </ac:spMkLst>
        </pc:spChg>
        <pc:spChg chg="mod">
          <ac:chgData name="藤澤 真由子" userId="49e057f88a3e2866" providerId="LiveId" clId="{FD426E3F-E352-4A64-BE8B-B7DD25376DD0}" dt="2022-09-13T12:42:20.816" v="330"/>
          <ac:spMkLst>
            <pc:docMk/>
            <pc:sldMk cId="913773725" sldId="259"/>
            <ac:spMk id="23" creationId="{1E308C22-CECE-9943-3BA2-17742F7D4AC3}"/>
          </ac:spMkLst>
        </pc:spChg>
        <pc:spChg chg="mod">
          <ac:chgData name="藤澤 真由子" userId="49e057f88a3e2866" providerId="LiveId" clId="{FD426E3F-E352-4A64-BE8B-B7DD25376DD0}" dt="2022-09-13T12:42:20.816" v="330"/>
          <ac:spMkLst>
            <pc:docMk/>
            <pc:sldMk cId="913773725" sldId="259"/>
            <ac:spMk id="24" creationId="{51E7C850-69FF-2BB6-9245-47F77ED1C885}"/>
          </ac:spMkLst>
        </pc:spChg>
        <pc:spChg chg="mod">
          <ac:chgData name="藤澤 真由子" userId="49e057f88a3e2866" providerId="LiveId" clId="{FD426E3F-E352-4A64-BE8B-B7DD25376DD0}" dt="2022-09-13T12:43:21.849" v="362"/>
          <ac:spMkLst>
            <pc:docMk/>
            <pc:sldMk cId="913773725" sldId="259"/>
            <ac:spMk id="26" creationId="{E9484F14-B7FA-E6ED-B115-6F44EF9EFDD4}"/>
          </ac:spMkLst>
        </pc:spChg>
        <pc:spChg chg="mod">
          <ac:chgData name="藤澤 真由子" userId="49e057f88a3e2866" providerId="LiveId" clId="{FD426E3F-E352-4A64-BE8B-B7DD25376DD0}" dt="2022-09-13T12:43:21.849" v="362"/>
          <ac:spMkLst>
            <pc:docMk/>
            <pc:sldMk cId="913773725" sldId="259"/>
            <ac:spMk id="27" creationId="{5C330378-C404-8EA0-5298-AC2616E38F32}"/>
          </ac:spMkLst>
        </pc:spChg>
        <pc:spChg chg="mod">
          <ac:chgData name="藤澤 真由子" userId="49e057f88a3e2866" providerId="LiveId" clId="{FD426E3F-E352-4A64-BE8B-B7DD25376DD0}" dt="2022-09-13T12:43:21.849" v="362"/>
          <ac:spMkLst>
            <pc:docMk/>
            <pc:sldMk cId="913773725" sldId="259"/>
            <ac:spMk id="28" creationId="{3D641159-708F-63F0-85CB-71C19F9ED31C}"/>
          </ac:spMkLst>
        </pc:spChg>
        <pc:grpChg chg="add del mod">
          <ac:chgData name="藤澤 真由子" userId="49e057f88a3e2866" providerId="LiveId" clId="{FD426E3F-E352-4A64-BE8B-B7DD25376DD0}" dt="2022-09-13T12:43:20.364" v="361" actId="478"/>
          <ac:grpSpMkLst>
            <pc:docMk/>
            <pc:sldMk cId="913773725" sldId="259"/>
            <ac:grpSpMk id="2" creationId="{A568B2FE-C178-C976-8C10-6CC0841A4175}"/>
          </ac:grpSpMkLst>
        </pc:grpChg>
        <pc:grpChg chg="del mod">
          <ac:chgData name="藤澤 真由子" userId="49e057f88a3e2866" providerId="LiveId" clId="{FD426E3F-E352-4A64-BE8B-B7DD25376DD0}" dt="2022-09-13T12:41:25.005" v="322" actId="478"/>
          <ac:grpSpMkLst>
            <pc:docMk/>
            <pc:sldMk cId="913773725" sldId="259"/>
            <ac:grpSpMk id="11" creationId="{A810D6EB-00B9-1442-86D7-B86B770F3B65}"/>
          </ac:grpSpMkLst>
        </pc:grpChg>
        <pc:grpChg chg="del">
          <ac:chgData name="藤澤 真由子" userId="49e057f88a3e2866" providerId="LiveId" clId="{FD426E3F-E352-4A64-BE8B-B7DD25376DD0}" dt="2022-09-13T12:41:51.325" v="328" actId="478"/>
          <ac:grpSpMkLst>
            <pc:docMk/>
            <pc:sldMk cId="913773725" sldId="259"/>
            <ac:grpSpMk id="15" creationId="{1703BC99-E564-051F-A507-0736BC02DEDA}"/>
          </ac:grpSpMkLst>
        </pc:grpChg>
        <pc:grpChg chg="add mod">
          <ac:chgData name="藤澤 真由子" userId="49e057f88a3e2866" providerId="LiveId" clId="{FD426E3F-E352-4A64-BE8B-B7DD25376DD0}" dt="2022-09-13T12:42:20.816" v="330"/>
          <ac:grpSpMkLst>
            <pc:docMk/>
            <pc:sldMk cId="913773725" sldId="259"/>
            <ac:grpSpMk id="20" creationId="{79EFB0F1-8F6C-0CEA-ED79-3B9F567B4C8D}"/>
          </ac:grpSpMkLst>
        </pc:grpChg>
        <pc:grpChg chg="mod">
          <ac:chgData name="藤澤 真由子" userId="49e057f88a3e2866" providerId="LiveId" clId="{FD426E3F-E352-4A64-BE8B-B7DD25376DD0}" dt="2022-09-13T12:42:20.816" v="330"/>
          <ac:grpSpMkLst>
            <pc:docMk/>
            <pc:sldMk cId="913773725" sldId="259"/>
            <ac:grpSpMk id="21" creationId="{408817E5-16CD-B361-289B-C36B97CAC7FD}"/>
          </ac:grpSpMkLst>
        </pc:grpChg>
        <pc:grpChg chg="add mod">
          <ac:chgData name="藤澤 真由子" userId="49e057f88a3e2866" providerId="LiveId" clId="{FD426E3F-E352-4A64-BE8B-B7DD25376DD0}" dt="2022-09-13T12:43:21.849" v="362"/>
          <ac:grpSpMkLst>
            <pc:docMk/>
            <pc:sldMk cId="913773725" sldId="259"/>
            <ac:grpSpMk id="25" creationId="{812D8532-9C19-6F88-D9FD-95601A045CC9}"/>
          </ac:grpSpMkLst>
        </pc:grpChg>
        <pc:picChg chg="mod">
          <ac:chgData name="藤澤 真由子" userId="49e057f88a3e2866" providerId="LiveId" clId="{FD426E3F-E352-4A64-BE8B-B7DD25376DD0}" dt="2022-09-13T12:42:20.816" v="330"/>
          <ac:picMkLst>
            <pc:docMk/>
            <pc:sldMk cId="913773725" sldId="259"/>
            <ac:picMk id="22" creationId="{141AE443-78EF-1C01-C945-D19242F8BC1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348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69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25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02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75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461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183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199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215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00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76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8A272-A40A-4EC3-808A-8ABDB51DD79A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29FB3-8175-426A-9450-EE143A6A2C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880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eb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CC621D29-1D7E-C684-03C6-308F18D1E390}"/>
              </a:ext>
            </a:extLst>
          </p:cNvPr>
          <p:cNvCxnSpPr>
            <a:cxnSpLocks/>
          </p:cNvCxnSpPr>
          <p:nvPr/>
        </p:nvCxnSpPr>
        <p:spPr>
          <a:xfrm>
            <a:off x="0" y="3558540"/>
            <a:ext cx="75565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87F4CA4-58FF-92CC-339E-6279B59B64EE}"/>
              </a:ext>
            </a:extLst>
          </p:cNvPr>
          <p:cNvCxnSpPr>
            <a:cxnSpLocks/>
          </p:cNvCxnSpPr>
          <p:nvPr/>
        </p:nvCxnSpPr>
        <p:spPr>
          <a:xfrm>
            <a:off x="0" y="7117080"/>
            <a:ext cx="75565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E8E66DF9-51D0-2A17-97B9-6C911A075FBB}"/>
              </a:ext>
            </a:extLst>
          </p:cNvPr>
          <p:cNvGrpSpPr/>
          <p:nvPr/>
        </p:nvGrpSpPr>
        <p:grpSpPr>
          <a:xfrm>
            <a:off x="2977510" y="543187"/>
            <a:ext cx="1601471" cy="2472167"/>
            <a:chOff x="2977510" y="560724"/>
            <a:chExt cx="1601471" cy="2472167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5C1F73B4-126C-A22E-4CC9-FEC812184A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8908" y="2044189"/>
              <a:ext cx="1318676" cy="649747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422415C1-EAC7-2301-04D1-BC0EEBC45DF8}"/>
                </a:ext>
              </a:extLst>
            </p:cNvPr>
            <p:cNvSpPr txBox="1"/>
            <p:nvPr/>
          </p:nvSpPr>
          <p:spPr>
            <a:xfrm>
              <a:off x="3562803" y="560724"/>
              <a:ext cx="430887" cy="7078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600" dirty="0"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御車代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D2ECE4F8-F6C2-0D15-774A-DE961A5DDCBC}"/>
                </a:ext>
              </a:extLst>
            </p:cNvPr>
            <p:cNvSpPr txBox="1"/>
            <p:nvPr/>
          </p:nvSpPr>
          <p:spPr>
            <a:xfrm>
              <a:off x="2977510" y="2694337"/>
              <a:ext cx="16014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Gabriola" panose="04040605051002020D02" pitchFamily="82" charset="0"/>
                </a:rPr>
                <a:t>Thank you for coming</a:t>
              </a:r>
              <a:endParaRPr kumimoji="1" lang="ja-JP" altLang="en-US" sz="1600" dirty="0">
                <a:latin typeface="Gabriola" panose="04040605051002020D02" pitchFamily="82" charset="0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810D6EB-00B9-1442-86D7-B86B770F3B65}"/>
              </a:ext>
            </a:extLst>
          </p:cNvPr>
          <p:cNvGrpSpPr/>
          <p:nvPr/>
        </p:nvGrpSpPr>
        <p:grpSpPr>
          <a:xfrm>
            <a:off x="2977510" y="4101727"/>
            <a:ext cx="1601471" cy="2472167"/>
            <a:chOff x="2977510" y="560724"/>
            <a:chExt cx="1601471" cy="2472167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6274ADBD-ADB7-FE65-1796-32C0E7D10D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8908" y="2044189"/>
              <a:ext cx="1318676" cy="649747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18185622-1582-0606-5605-714A08EF1DB1}"/>
                </a:ext>
              </a:extLst>
            </p:cNvPr>
            <p:cNvSpPr txBox="1"/>
            <p:nvPr/>
          </p:nvSpPr>
          <p:spPr>
            <a:xfrm>
              <a:off x="3562803" y="560724"/>
              <a:ext cx="430887" cy="7078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600" dirty="0"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御車代</a:t>
              </a: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5C159B37-DAE1-E82E-6FF2-39E415EE037C}"/>
                </a:ext>
              </a:extLst>
            </p:cNvPr>
            <p:cNvSpPr txBox="1"/>
            <p:nvPr/>
          </p:nvSpPr>
          <p:spPr>
            <a:xfrm>
              <a:off x="2977510" y="2694337"/>
              <a:ext cx="16014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Gabriola" panose="04040605051002020D02" pitchFamily="82" charset="0"/>
                </a:rPr>
                <a:t>Thank you for coming</a:t>
              </a:r>
              <a:endParaRPr kumimoji="1" lang="ja-JP" altLang="en-US" sz="1600" dirty="0">
                <a:latin typeface="Gabriola" panose="04040605051002020D02" pitchFamily="82" charset="0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703BC99-E564-051F-A507-0736BC02DEDA}"/>
              </a:ext>
            </a:extLst>
          </p:cNvPr>
          <p:cNvGrpSpPr/>
          <p:nvPr/>
        </p:nvGrpSpPr>
        <p:grpSpPr>
          <a:xfrm>
            <a:off x="2977510" y="7660266"/>
            <a:ext cx="1601471" cy="2472167"/>
            <a:chOff x="2977510" y="560724"/>
            <a:chExt cx="1601471" cy="2472167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3DA2364F-F179-3085-8DF7-3983FC46CB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8908" y="2044189"/>
              <a:ext cx="1318676" cy="649747"/>
            </a:xfrm>
            <a:prstGeom prst="rect">
              <a:avLst/>
            </a:prstGeom>
          </p:spPr>
        </p:pic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FBD48D84-0402-58FB-3564-36EC2860E6C2}"/>
                </a:ext>
              </a:extLst>
            </p:cNvPr>
            <p:cNvSpPr txBox="1"/>
            <p:nvPr/>
          </p:nvSpPr>
          <p:spPr>
            <a:xfrm>
              <a:off x="3562803" y="560724"/>
              <a:ext cx="430887" cy="707886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600" dirty="0">
                  <a:latin typeface="HG正楷書体-PRO" panose="03000600000000000000" pitchFamily="66" charset="-128"/>
                  <a:ea typeface="HG正楷書体-PRO" panose="03000600000000000000" pitchFamily="66" charset="-128"/>
                </a:rPr>
                <a:t>御車代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F2338F23-AD54-BAD6-1D94-2081D8E3B258}"/>
                </a:ext>
              </a:extLst>
            </p:cNvPr>
            <p:cNvSpPr txBox="1"/>
            <p:nvPr/>
          </p:nvSpPr>
          <p:spPr>
            <a:xfrm>
              <a:off x="2977510" y="2694337"/>
              <a:ext cx="16014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>
                  <a:latin typeface="Gabriola" panose="04040605051002020D02" pitchFamily="82" charset="0"/>
                </a:rPr>
                <a:t>Thank you for coming</a:t>
              </a:r>
              <a:endParaRPr kumimoji="1" lang="ja-JP" altLang="en-US" sz="1600" dirty="0">
                <a:latin typeface="Gabriola" panose="04040605051002020D02" pitchFamily="8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8280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CC621D29-1D7E-C684-03C6-308F18D1E390}"/>
              </a:ext>
            </a:extLst>
          </p:cNvPr>
          <p:cNvCxnSpPr>
            <a:cxnSpLocks/>
          </p:cNvCxnSpPr>
          <p:nvPr/>
        </p:nvCxnSpPr>
        <p:spPr>
          <a:xfrm>
            <a:off x="0" y="3558540"/>
            <a:ext cx="75565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87F4CA4-58FF-92CC-339E-6279B59B64EE}"/>
              </a:ext>
            </a:extLst>
          </p:cNvPr>
          <p:cNvCxnSpPr>
            <a:cxnSpLocks/>
          </p:cNvCxnSpPr>
          <p:nvPr/>
        </p:nvCxnSpPr>
        <p:spPr>
          <a:xfrm>
            <a:off x="0" y="7117080"/>
            <a:ext cx="75565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8154F597-A617-EAF3-6739-03FE261279FB}"/>
              </a:ext>
            </a:extLst>
          </p:cNvPr>
          <p:cNvGrpSpPr/>
          <p:nvPr/>
        </p:nvGrpSpPr>
        <p:grpSpPr>
          <a:xfrm>
            <a:off x="3289448" y="543187"/>
            <a:ext cx="977591" cy="2472167"/>
            <a:chOff x="3289448" y="543187"/>
            <a:chExt cx="977591" cy="2472167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E8E66DF9-51D0-2A17-97B9-6C911A075FBB}"/>
                </a:ext>
              </a:extLst>
            </p:cNvPr>
            <p:cNvGrpSpPr/>
            <p:nvPr/>
          </p:nvGrpSpPr>
          <p:grpSpPr>
            <a:xfrm>
              <a:off x="3289448" y="543187"/>
              <a:ext cx="977591" cy="2472167"/>
              <a:chOff x="3289448" y="560724"/>
              <a:chExt cx="977591" cy="2472167"/>
            </a:xfrm>
          </p:grpSpPr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422415C1-EAC7-2301-04D1-BC0EEBC45DF8}"/>
                  </a:ext>
                </a:extLst>
              </p:cNvPr>
              <p:cNvSpPr txBox="1"/>
              <p:nvPr/>
            </p:nvSpPr>
            <p:spPr>
              <a:xfrm>
                <a:off x="3562803" y="560724"/>
                <a:ext cx="430887" cy="502702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16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御礼</a:t>
                </a:r>
              </a:p>
            </p:txBody>
          </p:sp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D2ECE4F8-F6C2-0D15-774A-DE961A5DDCBC}"/>
                  </a:ext>
                </a:extLst>
              </p:cNvPr>
              <p:cNvSpPr txBox="1"/>
              <p:nvPr/>
            </p:nvSpPr>
            <p:spPr>
              <a:xfrm>
                <a:off x="3289448" y="2694337"/>
                <a:ext cx="9775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>
                    <a:latin typeface="Gabriola" panose="04040605051002020D02" pitchFamily="82" charset="0"/>
                  </a:rPr>
                  <a:t>Thank you</a:t>
                </a:r>
                <a:r>
                  <a:rPr kumimoji="1" lang="ja-JP" altLang="en-US" sz="1600" dirty="0">
                    <a:latin typeface="Gabriola" panose="04040605051002020D02" pitchFamily="82" charset="0"/>
                  </a:rPr>
                  <a:t> </a:t>
                </a:r>
                <a:r>
                  <a:rPr kumimoji="1" lang="en-US" altLang="ja-JP" sz="1600" dirty="0">
                    <a:latin typeface="Gabriola" panose="04040605051002020D02" pitchFamily="82" charset="0"/>
                  </a:rPr>
                  <a:t>!!</a:t>
                </a:r>
                <a:endParaRPr kumimoji="1" lang="ja-JP" altLang="en-US" sz="1600" dirty="0">
                  <a:latin typeface="Gabriola" panose="04040605051002020D02" pitchFamily="82" charset="0"/>
                </a:endParaRPr>
              </a:p>
            </p:txBody>
          </p:sp>
        </p:grp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F3EFA2A7-719F-3108-B1C5-338940A4E7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9313" y="1779613"/>
              <a:ext cx="677863" cy="927425"/>
            </a:xfrm>
            <a:prstGeom prst="rect">
              <a:avLst/>
            </a:prstGeom>
          </p:spPr>
        </p:pic>
      </p:grp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F9774891-F89C-C274-BB96-44E68F20BB79}"/>
              </a:ext>
            </a:extLst>
          </p:cNvPr>
          <p:cNvGrpSpPr/>
          <p:nvPr/>
        </p:nvGrpSpPr>
        <p:grpSpPr>
          <a:xfrm>
            <a:off x="3289447" y="4101727"/>
            <a:ext cx="977591" cy="2472167"/>
            <a:chOff x="3289448" y="543187"/>
            <a:chExt cx="977591" cy="2472167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42B7F8DF-72B9-45DF-730A-02FF92B5B1A1}"/>
                </a:ext>
              </a:extLst>
            </p:cNvPr>
            <p:cNvGrpSpPr/>
            <p:nvPr/>
          </p:nvGrpSpPr>
          <p:grpSpPr>
            <a:xfrm>
              <a:off x="3289448" y="543187"/>
              <a:ext cx="977591" cy="2472167"/>
              <a:chOff x="3289448" y="560724"/>
              <a:chExt cx="977591" cy="2472167"/>
            </a:xfrm>
          </p:grpSpPr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9758886B-1FF8-005F-14E0-1BABB1482C5D}"/>
                  </a:ext>
                </a:extLst>
              </p:cNvPr>
              <p:cNvSpPr txBox="1"/>
              <p:nvPr/>
            </p:nvSpPr>
            <p:spPr>
              <a:xfrm>
                <a:off x="3562803" y="560724"/>
                <a:ext cx="430887" cy="502702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16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御礼</a:t>
                </a:r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E443814C-84F7-1892-6185-BA3A4A917DB6}"/>
                  </a:ext>
                </a:extLst>
              </p:cNvPr>
              <p:cNvSpPr txBox="1"/>
              <p:nvPr/>
            </p:nvSpPr>
            <p:spPr>
              <a:xfrm>
                <a:off x="3289448" y="2694337"/>
                <a:ext cx="9775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>
                    <a:latin typeface="Gabriola" panose="04040605051002020D02" pitchFamily="82" charset="0"/>
                  </a:rPr>
                  <a:t>Thank you</a:t>
                </a:r>
                <a:r>
                  <a:rPr kumimoji="1" lang="ja-JP" altLang="en-US" sz="1600" dirty="0">
                    <a:latin typeface="Gabriola" panose="04040605051002020D02" pitchFamily="82" charset="0"/>
                  </a:rPr>
                  <a:t> </a:t>
                </a:r>
                <a:r>
                  <a:rPr kumimoji="1" lang="en-US" altLang="ja-JP" sz="1600" dirty="0">
                    <a:latin typeface="Gabriola" panose="04040605051002020D02" pitchFamily="82" charset="0"/>
                  </a:rPr>
                  <a:t>!!</a:t>
                </a:r>
                <a:endParaRPr kumimoji="1" lang="ja-JP" altLang="en-US" sz="1600" dirty="0">
                  <a:latin typeface="Gabriola" panose="04040605051002020D02" pitchFamily="82" charset="0"/>
                </a:endParaRPr>
              </a:p>
            </p:txBody>
          </p:sp>
        </p:grpSp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3577F205-AD28-08FC-F3C6-1A823D9D02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9313" y="1779613"/>
              <a:ext cx="677863" cy="927425"/>
            </a:xfrm>
            <a:prstGeom prst="rect">
              <a:avLst/>
            </a:prstGeom>
          </p:spPr>
        </p:pic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14F3EC9-3CD6-D993-5E2A-A74414B49A98}"/>
              </a:ext>
            </a:extLst>
          </p:cNvPr>
          <p:cNvGrpSpPr/>
          <p:nvPr/>
        </p:nvGrpSpPr>
        <p:grpSpPr>
          <a:xfrm>
            <a:off x="3289446" y="7660266"/>
            <a:ext cx="977591" cy="2472167"/>
            <a:chOff x="3289448" y="543187"/>
            <a:chExt cx="977591" cy="2472167"/>
          </a:xfrm>
        </p:grpSpPr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1F577EDB-0C32-F38F-879E-FCE42AB42DC9}"/>
                </a:ext>
              </a:extLst>
            </p:cNvPr>
            <p:cNvGrpSpPr/>
            <p:nvPr/>
          </p:nvGrpSpPr>
          <p:grpSpPr>
            <a:xfrm>
              <a:off x="3289448" y="543187"/>
              <a:ext cx="977591" cy="2472167"/>
              <a:chOff x="3289448" y="560724"/>
              <a:chExt cx="977591" cy="2472167"/>
            </a:xfrm>
          </p:grpSpPr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E7CDAA94-09C6-5284-2F5E-CCC76E6880E7}"/>
                  </a:ext>
                </a:extLst>
              </p:cNvPr>
              <p:cNvSpPr txBox="1"/>
              <p:nvPr/>
            </p:nvSpPr>
            <p:spPr>
              <a:xfrm>
                <a:off x="3562803" y="560724"/>
                <a:ext cx="430887" cy="502702"/>
              </a:xfrm>
              <a:prstGeom prst="rect">
                <a:avLst/>
              </a:prstGeom>
              <a:noFill/>
            </p:spPr>
            <p:txBody>
              <a:bodyPr vert="eaVert" wrap="none" rtlCol="0">
                <a:spAutoFit/>
              </a:bodyPr>
              <a:lstStyle/>
              <a:p>
                <a:r>
                  <a:rPr kumimoji="1" lang="ja-JP" altLang="en-US" sz="1600" dirty="0">
                    <a:latin typeface="HG正楷書体-PRO" panose="03000600000000000000" pitchFamily="66" charset="-128"/>
                    <a:ea typeface="HG正楷書体-PRO" panose="03000600000000000000" pitchFamily="66" charset="-128"/>
                  </a:rPr>
                  <a:t>御礼</a:t>
                </a:r>
              </a:p>
            </p:txBody>
          </p:sp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5319630C-19CB-4A53-3B53-8CBB94B99275}"/>
                  </a:ext>
                </a:extLst>
              </p:cNvPr>
              <p:cNvSpPr txBox="1"/>
              <p:nvPr/>
            </p:nvSpPr>
            <p:spPr>
              <a:xfrm>
                <a:off x="3289448" y="2694337"/>
                <a:ext cx="97759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>
                    <a:latin typeface="Gabriola" panose="04040605051002020D02" pitchFamily="82" charset="0"/>
                  </a:rPr>
                  <a:t>Thank you</a:t>
                </a:r>
                <a:r>
                  <a:rPr kumimoji="1" lang="ja-JP" altLang="en-US" sz="1600" dirty="0">
                    <a:latin typeface="Gabriola" panose="04040605051002020D02" pitchFamily="82" charset="0"/>
                  </a:rPr>
                  <a:t> </a:t>
                </a:r>
                <a:r>
                  <a:rPr kumimoji="1" lang="en-US" altLang="ja-JP" sz="1600" dirty="0">
                    <a:latin typeface="Gabriola" panose="04040605051002020D02" pitchFamily="82" charset="0"/>
                  </a:rPr>
                  <a:t>!!</a:t>
                </a:r>
                <a:endParaRPr kumimoji="1" lang="ja-JP" altLang="en-US" sz="1600" dirty="0">
                  <a:latin typeface="Gabriola" panose="04040605051002020D02" pitchFamily="82" charset="0"/>
                </a:endParaRPr>
              </a:p>
            </p:txBody>
          </p:sp>
        </p:grpSp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8D1FBAEB-1CA4-6E79-BADE-5CF2B845BD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39313" y="1779613"/>
              <a:ext cx="677863" cy="927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02427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CC621D29-1D7E-C684-03C6-308F18D1E390}"/>
              </a:ext>
            </a:extLst>
          </p:cNvPr>
          <p:cNvCxnSpPr>
            <a:cxnSpLocks/>
          </p:cNvCxnSpPr>
          <p:nvPr/>
        </p:nvCxnSpPr>
        <p:spPr>
          <a:xfrm>
            <a:off x="0" y="3558540"/>
            <a:ext cx="75565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87F4CA4-58FF-92CC-339E-6279B59B64EE}"/>
              </a:ext>
            </a:extLst>
          </p:cNvPr>
          <p:cNvCxnSpPr>
            <a:cxnSpLocks/>
          </p:cNvCxnSpPr>
          <p:nvPr/>
        </p:nvCxnSpPr>
        <p:spPr>
          <a:xfrm>
            <a:off x="0" y="7117080"/>
            <a:ext cx="75565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0B1A9F5-B50C-F741-183F-BBBAD80E3B56}"/>
              </a:ext>
            </a:extLst>
          </p:cNvPr>
          <p:cNvGrpSpPr/>
          <p:nvPr/>
        </p:nvGrpSpPr>
        <p:grpSpPr>
          <a:xfrm>
            <a:off x="2230512" y="731629"/>
            <a:ext cx="3095456" cy="2194252"/>
            <a:chOff x="2230512" y="725642"/>
            <a:chExt cx="3095456" cy="2194252"/>
          </a:xfrm>
        </p:grpSpPr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D2ECE4F8-F6C2-0D15-774A-DE961A5DDCBC}"/>
                </a:ext>
              </a:extLst>
            </p:cNvPr>
            <p:cNvSpPr txBox="1"/>
            <p:nvPr/>
          </p:nvSpPr>
          <p:spPr>
            <a:xfrm>
              <a:off x="2230512" y="1943076"/>
              <a:ext cx="309545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000" dirty="0">
                  <a:latin typeface="Bell MT" panose="02020503060305020303" pitchFamily="18" charset="0"/>
                </a:rPr>
                <a:t>We would like to express our</a:t>
              </a:r>
            </a:p>
            <a:p>
              <a:pPr algn="ctr"/>
              <a:r>
                <a:rPr kumimoji="1" lang="en-US" altLang="ja-JP" sz="1000" dirty="0">
                  <a:latin typeface="Bell MT" panose="02020503060305020303" pitchFamily="18" charset="0"/>
                </a:rPr>
                <a:t>sincerest gratitude to your celebration.</a:t>
              </a:r>
              <a:endParaRPr kumimoji="1" lang="ja-JP" altLang="en-US" sz="1000" dirty="0">
                <a:latin typeface="Bell MT" panose="02020503060305020303" pitchFamily="18" charset="0"/>
              </a:endParaRPr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F8C4DF08-9935-06CD-159A-B55566AB48C3}"/>
                </a:ext>
              </a:extLst>
            </p:cNvPr>
            <p:cNvSpPr txBox="1"/>
            <p:nvPr/>
          </p:nvSpPr>
          <p:spPr>
            <a:xfrm>
              <a:off x="2478043" y="725642"/>
              <a:ext cx="26003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>
                  <a:latin typeface="Kunstler Script" panose="030304020206070D0D06" pitchFamily="66" charset="0"/>
                </a:rPr>
                <a:t>Thank you for coming</a:t>
              </a:r>
              <a:endParaRPr kumimoji="1" lang="ja-JP" altLang="en-US" sz="3200" dirty="0">
                <a:latin typeface="Kunstler Script" panose="030304020206070D0D06" pitchFamily="66" charset="0"/>
              </a:endParaRP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82196749-C4E4-3196-2DF1-9C8960C9ED04}"/>
                </a:ext>
              </a:extLst>
            </p:cNvPr>
            <p:cNvSpPr txBox="1"/>
            <p:nvPr/>
          </p:nvSpPr>
          <p:spPr>
            <a:xfrm>
              <a:off x="3264317" y="2396674"/>
              <a:ext cx="10278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400" dirty="0">
                  <a:latin typeface="Gabriola" panose="04040605051002020D02" pitchFamily="82" charset="0"/>
                  <a:ea typeface="MingLiU_HKSCS-ExtB" panose="02020500000000000000" pitchFamily="18" charset="-120"/>
                  <a:cs typeface="Microsoft Uighur" panose="02000000000000000000" pitchFamily="2" charset="-78"/>
                </a:rPr>
                <a:t>2070.6.14</a:t>
              </a:r>
            </a:p>
            <a:p>
              <a:pPr algn="ctr"/>
              <a:r>
                <a:rPr kumimoji="1" lang="en-US" altLang="ja-JP" sz="1400" dirty="0" err="1">
                  <a:latin typeface="Gabriola" panose="04040605051002020D02" pitchFamily="82" charset="0"/>
                  <a:cs typeface="Microsoft Uighur" panose="02000000000000000000" pitchFamily="2" charset="-78"/>
                </a:rPr>
                <a:t>Touya</a:t>
              </a:r>
              <a:r>
                <a:rPr kumimoji="1" lang="ja-JP" altLang="en-US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 </a:t>
              </a:r>
              <a:r>
                <a:rPr kumimoji="1" lang="en-US" altLang="ja-JP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&amp;</a:t>
              </a:r>
              <a:r>
                <a:rPr kumimoji="1" lang="ja-JP" altLang="en-US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 </a:t>
              </a:r>
              <a:r>
                <a:rPr kumimoji="1" lang="en-US" altLang="ja-JP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Ayaka</a:t>
              </a:r>
              <a:endParaRPr kumimoji="1" lang="ja-JP" altLang="en-US" sz="1400" dirty="0">
                <a:latin typeface="Gabriola" panose="04040605051002020D02" pitchFamily="82" charset="0"/>
                <a:cs typeface="Microsoft Uighur" panose="02000000000000000000" pitchFamily="2" charset="-78"/>
              </a:endParaRPr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D6F98C5-FD90-C61C-59E0-4703EF0374DC}"/>
              </a:ext>
            </a:extLst>
          </p:cNvPr>
          <p:cNvGrpSpPr/>
          <p:nvPr/>
        </p:nvGrpSpPr>
        <p:grpSpPr>
          <a:xfrm>
            <a:off x="2230512" y="4248780"/>
            <a:ext cx="3095456" cy="2194252"/>
            <a:chOff x="2230512" y="725642"/>
            <a:chExt cx="3095456" cy="2194252"/>
          </a:xfrm>
        </p:grpSpPr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5C6B8D63-E981-B13D-B3B0-43BBAA7765B2}"/>
                </a:ext>
              </a:extLst>
            </p:cNvPr>
            <p:cNvSpPr txBox="1"/>
            <p:nvPr/>
          </p:nvSpPr>
          <p:spPr>
            <a:xfrm>
              <a:off x="2230512" y="1943076"/>
              <a:ext cx="309545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000" dirty="0">
                  <a:latin typeface="Bell MT" panose="02020503060305020303" pitchFamily="18" charset="0"/>
                </a:rPr>
                <a:t>We would like to express our</a:t>
              </a:r>
            </a:p>
            <a:p>
              <a:pPr algn="ctr"/>
              <a:r>
                <a:rPr kumimoji="1" lang="en-US" altLang="ja-JP" sz="1000" dirty="0">
                  <a:latin typeface="Bell MT" panose="02020503060305020303" pitchFamily="18" charset="0"/>
                </a:rPr>
                <a:t>sincerest gratitude to your celebration.</a:t>
              </a:r>
              <a:endParaRPr kumimoji="1" lang="ja-JP" altLang="en-US" sz="1000" dirty="0">
                <a:latin typeface="Bell MT" panose="02020503060305020303" pitchFamily="18" charset="0"/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731A9DEE-8992-54E4-3C0B-0F896D8F068F}"/>
                </a:ext>
              </a:extLst>
            </p:cNvPr>
            <p:cNvSpPr txBox="1"/>
            <p:nvPr/>
          </p:nvSpPr>
          <p:spPr>
            <a:xfrm>
              <a:off x="2478043" y="725642"/>
              <a:ext cx="26003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>
                  <a:latin typeface="Kunstler Script" panose="030304020206070D0D06" pitchFamily="66" charset="0"/>
                </a:rPr>
                <a:t>Thank you for coming</a:t>
              </a:r>
              <a:endParaRPr kumimoji="1" lang="ja-JP" altLang="en-US" sz="3200" dirty="0">
                <a:latin typeface="Kunstler Script" panose="030304020206070D0D06" pitchFamily="66" charset="0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19A8F904-5932-7FCF-32D3-3DB38C38D207}"/>
                </a:ext>
              </a:extLst>
            </p:cNvPr>
            <p:cNvSpPr txBox="1"/>
            <p:nvPr/>
          </p:nvSpPr>
          <p:spPr>
            <a:xfrm>
              <a:off x="3264317" y="2396674"/>
              <a:ext cx="10278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400" dirty="0">
                  <a:latin typeface="Gabriola" panose="04040605051002020D02" pitchFamily="82" charset="0"/>
                  <a:ea typeface="MingLiU_HKSCS-ExtB" panose="02020500000000000000" pitchFamily="18" charset="-120"/>
                  <a:cs typeface="Microsoft Uighur" panose="02000000000000000000" pitchFamily="2" charset="-78"/>
                </a:rPr>
                <a:t>2070.6.14</a:t>
              </a:r>
            </a:p>
            <a:p>
              <a:pPr algn="ctr"/>
              <a:r>
                <a:rPr kumimoji="1" lang="en-US" altLang="ja-JP" sz="1400" dirty="0" err="1">
                  <a:latin typeface="Gabriola" panose="04040605051002020D02" pitchFamily="82" charset="0"/>
                  <a:cs typeface="Microsoft Uighur" panose="02000000000000000000" pitchFamily="2" charset="-78"/>
                </a:rPr>
                <a:t>Touya</a:t>
              </a:r>
              <a:r>
                <a:rPr kumimoji="1" lang="ja-JP" altLang="en-US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 </a:t>
              </a:r>
              <a:r>
                <a:rPr kumimoji="1" lang="en-US" altLang="ja-JP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&amp;</a:t>
              </a:r>
              <a:r>
                <a:rPr kumimoji="1" lang="ja-JP" altLang="en-US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 </a:t>
              </a:r>
              <a:r>
                <a:rPr kumimoji="1" lang="en-US" altLang="ja-JP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Ayaka</a:t>
              </a:r>
              <a:endParaRPr kumimoji="1" lang="ja-JP" altLang="en-US" sz="1400" dirty="0">
                <a:latin typeface="Gabriola" panose="04040605051002020D02" pitchFamily="82" charset="0"/>
                <a:cs typeface="Microsoft Uighur" panose="02000000000000000000" pitchFamily="2" charset="-78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5A398654-7C1E-1E14-F60B-AC766289DD64}"/>
              </a:ext>
            </a:extLst>
          </p:cNvPr>
          <p:cNvGrpSpPr/>
          <p:nvPr/>
        </p:nvGrpSpPr>
        <p:grpSpPr>
          <a:xfrm>
            <a:off x="2230512" y="7771919"/>
            <a:ext cx="3095456" cy="2194252"/>
            <a:chOff x="2230512" y="725642"/>
            <a:chExt cx="3095456" cy="2194252"/>
          </a:xfrm>
        </p:grpSpPr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B788D891-5A25-89FC-79E9-EBA0B414158B}"/>
                </a:ext>
              </a:extLst>
            </p:cNvPr>
            <p:cNvSpPr txBox="1"/>
            <p:nvPr/>
          </p:nvSpPr>
          <p:spPr>
            <a:xfrm>
              <a:off x="2230512" y="1943076"/>
              <a:ext cx="309545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000" dirty="0">
                  <a:latin typeface="Bell MT" panose="02020503060305020303" pitchFamily="18" charset="0"/>
                </a:rPr>
                <a:t>We would like to express our</a:t>
              </a:r>
            </a:p>
            <a:p>
              <a:pPr algn="ctr"/>
              <a:r>
                <a:rPr kumimoji="1" lang="en-US" altLang="ja-JP" sz="1000" dirty="0">
                  <a:latin typeface="Bell MT" panose="02020503060305020303" pitchFamily="18" charset="0"/>
                </a:rPr>
                <a:t>sincerest </a:t>
              </a:r>
              <a:r>
                <a:rPr kumimoji="1" lang="en-US" altLang="ja-JP" sz="1000">
                  <a:latin typeface="Bell MT" panose="02020503060305020303" pitchFamily="18" charset="0"/>
                </a:rPr>
                <a:t>gratitude to </a:t>
              </a:r>
              <a:r>
                <a:rPr kumimoji="1" lang="en-US" altLang="ja-JP" sz="1000" dirty="0">
                  <a:latin typeface="Bell MT" panose="02020503060305020303" pitchFamily="18" charset="0"/>
                </a:rPr>
                <a:t>your celebration.</a:t>
              </a:r>
              <a:endParaRPr kumimoji="1" lang="ja-JP" altLang="en-US" sz="1000" dirty="0">
                <a:latin typeface="Bell MT" panose="02020503060305020303" pitchFamily="18" charset="0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6DBB9167-1064-EC0E-4B3C-0F891640C4C5}"/>
                </a:ext>
              </a:extLst>
            </p:cNvPr>
            <p:cNvSpPr txBox="1"/>
            <p:nvPr/>
          </p:nvSpPr>
          <p:spPr>
            <a:xfrm>
              <a:off x="2478043" y="725642"/>
              <a:ext cx="260039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200" dirty="0">
                  <a:latin typeface="Kunstler Script" panose="030304020206070D0D06" pitchFamily="66" charset="0"/>
                </a:rPr>
                <a:t>Thank you for coming</a:t>
              </a:r>
              <a:endParaRPr kumimoji="1" lang="ja-JP" altLang="en-US" sz="3200" dirty="0">
                <a:latin typeface="Kunstler Script" panose="030304020206070D0D06" pitchFamily="66" charset="0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5B2CADE1-AFF2-44C2-5E31-D1CD907FD49B}"/>
                </a:ext>
              </a:extLst>
            </p:cNvPr>
            <p:cNvSpPr txBox="1"/>
            <p:nvPr/>
          </p:nvSpPr>
          <p:spPr>
            <a:xfrm>
              <a:off x="3264317" y="2396674"/>
              <a:ext cx="102784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400" dirty="0">
                  <a:latin typeface="Gabriola" panose="04040605051002020D02" pitchFamily="82" charset="0"/>
                  <a:ea typeface="MingLiU_HKSCS-ExtB" panose="02020500000000000000" pitchFamily="18" charset="-120"/>
                  <a:cs typeface="Microsoft Uighur" panose="02000000000000000000" pitchFamily="2" charset="-78"/>
                </a:rPr>
                <a:t>2070.6.14</a:t>
              </a:r>
            </a:p>
            <a:p>
              <a:pPr algn="ctr"/>
              <a:r>
                <a:rPr kumimoji="1" lang="en-US" altLang="ja-JP" sz="1400" dirty="0" err="1">
                  <a:latin typeface="Gabriola" panose="04040605051002020D02" pitchFamily="82" charset="0"/>
                  <a:cs typeface="Microsoft Uighur" panose="02000000000000000000" pitchFamily="2" charset="-78"/>
                </a:rPr>
                <a:t>Touya</a:t>
              </a:r>
              <a:r>
                <a:rPr kumimoji="1" lang="ja-JP" altLang="en-US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 </a:t>
              </a:r>
              <a:r>
                <a:rPr kumimoji="1" lang="en-US" altLang="ja-JP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&amp;</a:t>
              </a:r>
              <a:r>
                <a:rPr kumimoji="1" lang="ja-JP" altLang="en-US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 </a:t>
              </a:r>
              <a:r>
                <a:rPr kumimoji="1" lang="en-US" altLang="ja-JP" sz="1400" dirty="0">
                  <a:latin typeface="Gabriola" panose="04040605051002020D02" pitchFamily="82" charset="0"/>
                  <a:cs typeface="Microsoft Uighur" panose="02000000000000000000" pitchFamily="2" charset="-78"/>
                </a:rPr>
                <a:t>Ayaka</a:t>
              </a:r>
              <a:endParaRPr kumimoji="1" lang="ja-JP" altLang="en-US" sz="1400" dirty="0">
                <a:latin typeface="Gabriola" panose="04040605051002020D02" pitchFamily="82" charset="0"/>
                <a:cs typeface="Microsoft Uighur" panose="020000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9176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87</Words>
  <PresentationFormat>ユーザー設定</PresentationFormat>
  <Paragraphs>27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HG正楷書体-PRO</vt:lpstr>
      <vt:lpstr>Arial</vt:lpstr>
      <vt:lpstr>Bell MT</vt:lpstr>
      <vt:lpstr>Calibri</vt:lpstr>
      <vt:lpstr>Calibri Light</vt:lpstr>
      <vt:lpstr>Gabriola</vt:lpstr>
      <vt:lpstr>Kunstler Script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2022-09-16T13:56:07Z</cp:lastPrinted>
  <dcterms:created xsi:type="dcterms:W3CDTF">2022-09-12T12:06:33Z</dcterms:created>
  <dcterms:modified xsi:type="dcterms:W3CDTF">2022-09-16T14:03:55Z</dcterms:modified>
</cp:coreProperties>
</file>